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9" r:id="rId3"/>
    <p:sldId id="258" r:id="rId4"/>
    <p:sldId id="260" r:id="rId5"/>
    <p:sldId id="262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E99EC6-24B8-42E9-90AB-63685D2494F2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F4EF85-FBE9-4C18-A2D6-3F153F3D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Лермонтовские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места в Пятигорске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772400" cy="207170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по литературе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учитель русского языка и литературы Карнаушенко Н.А.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118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Цели:</a:t>
            </a:r>
            <a:br>
              <a:rPr lang="ru-RU" sz="1800" dirty="0" smtClean="0"/>
            </a:br>
            <a:r>
              <a:rPr lang="ru-RU" sz="1800" dirty="0" smtClean="0"/>
              <a:t>- познакомить с местами г. Пятигорска, освященными поэтическим гением Лермонтова;</a:t>
            </a:r>
            <a:br>
              <a:rPr lang="ru-RU" sz="1800" dirty="0" smtClean="0"/>
            </a:br>
            <a:r>
              <a:rPr lang="ru-RU" sz="1800" dirty="0" smtClean="0"/>
              <a:t>- развивать интерес к личности и творчеству М.Ю.Лермонтова.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571900"/>
          </a:xfrm>
        </p:spPr>
        <p:txBody>
          <a:bodyPr>
            <a:normAutofit/>
          </a:bodyPr>
          <a:lstStyle/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множества кавказских мест, освященных поэтическим гением Лермонтова, особое положение занимает город Пятигорск.</a:t>
            </a:r>
            <a:b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Еще в раннем детстве будущий писатель трижды побывал на Горячих водах (так раньше назывался Пятигорск), куда возила его в 1818-1825 годах бабушка – Е.А.Арсеньева.</a:t>
            </a:r>
            <a:b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1837 году за стихотворение «Смерть поэта» Лермонтов был сослан на Кавказ в Нижегородский драгунский полк. Простудившись в дороге, поэт был вынужден отправиться для лечения в Пятигорск. Впечатления от этой поездки нашли широкое отражение в романе «Герой нашего времени».</a:t>
            </a:r>
            <a:b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Бережно охраняются в Пятигорске места, связанные с именем Лермонтова.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857232"/>
            <a:ext cx="4929222" cy="342563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00694" y="857232"/>
            <a:ext cx="2714644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Из беседки «Эолова арфа» по кольцевой тропинке можно спуститься к Академической питьевой галерее, на месте которой раньше находился знаменитый Елизаветинский источник. У Елизаветинского источника собиралось «водяное общество», у этого источника произошла встреча Печорина с Грушницким и княжной Мери, здесь началась та романтическая история, так трагически завершившаяся дуэлью между Печориным и Грушницким.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56704"/>
            <a:ext cx="5292118" cy="337242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4714884"/>
            <a:ext cx="7572428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самом центре города стоит красивое здание с шестью колоннами из тесаного камня. Это бывшая пятигорская ресторация. В 1837 и 1841 годах, когда здесь бывал Лермонтов, в ресторации, кроме комнат для приезжающих, имелся ресторан и зал, где устраивались балы. Один из таких балов описывается в романе «Герой нашего времени».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5311070" cy="339128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4857760"/>
            <a:ext cx="7000924" cy="1385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1841 году по дороге в крепость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Темир-Хан-Шуру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Лермонтов последний раз заехал в Пятигорск. Здесь в маленьком домике у подножия горы Машук провел поэт последние два месяца своей жизни. Теперь здесь находится Государственный музей «Домик Лермонтова».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18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Использованная литература</a:t>
            </a:r>
            <a:br>
              <a:rPr lang="ru-RU" sz="1800" dirty="0" smtClean="0"/>
            </a:br>
            <a:r>
              <a:rPr lang="ru-RU" sz="1400" dirty="0" smtClean="0"/>
              <a:t>1. Королева Н.С. Открытые уроки литературы: 9-11 классы; - Ростов-на-Дону: Феникс, 2008.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>2. Издательство «Планета», Москва, 1971. «</a:t>
            </a:r>
            <a:r>
              <a:rPr lang="ru-RU" sz="1400" dirty="0" err="1" smtClean="0"/>
              <a:t>Лермонтовские</a:t>
            </a:r>
            <a:r>
              <a:rPr lang="ru-RU" sz="1400" dirty="0" smtClean="0"/>
              <a:t> места в Пятигорске». Набор открыток.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Лермонтовские места в Пятигорске</vt:lpstr>
      <vt:lpstr>Цели: - познакомить с местами г. Пятигорска, освященными поэтическим гением Лермонтова; - развивать интерес к личности и творчеству М.Ю.Лермонтова.             </vt:lpstr>
      <vt:lpstr> Среди множества кавказских мест, освященных поэтическим гением Лермонтова, особое положение занимает город Пятигорск.  Еще в раннем детстве будущий писатель трижды побывал на Горячих водах (так раньше назывался Пятигорск), куда возила его в 1818-1825 годах бабушка – Е.А.Арсеньева.  В 1837 году за стихотворение «Смерть поэта» Лермонтов был сослан на Кавказ в Нижегородский драгунский полк. Простудившись в дороге, поэт был вынужден отправиться для лечения в Пятигорск. Впечатления от этой поездки нашли широкое отражение в романе «Герой нашего времени».  Бережно охраняются в Пятигорске места, связанные с именем Лермонтова.    </vt:lpstr>
      <vt:lpstr>Презентация PowerPoint</vt:lpstr>
      <vt:lpstr>Презентация PowerPoint</vt:lpstr>
      <vt:lpstr>Презентация PowerPoint</vt:lpstr>
      <vt:lpstr>Использованная литература 1. Королева Н.С. Открытые уроки литературы: 9-11 классы; - Ростов-на-Дону: Феникс, 2008. 2. Издательство «Планета», Москва, 1971. «Лермонтовские места в Пятигорске». Набор открыток.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Лермонтовские места в Пятигорске</dc:title>
  <dc:creator>STALKER</dc:creator>
  <cp:lastModifiedBy>user</cp:lastModifiedBy>
  <cp:revision>15</cp:revision>
  <dcterms:created xsi:type="dcterms:W3CDTF">2012-12-17T17:09:12Z</dcterms:created>
  <dcterms:modified xsi:type="dcterms:W3CDTF">2013-02-09T08:34:33Z</dcterms:modified>
</cp:coreProperties>
</file>